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300" r:id="rId7"/>
    <p:sldId id="301" r:id="rId8"/>
    <p:sldId id="261" r:id="rId9"/>
    <p:sldId id="302" r:id="rId10"/>
    <p:sldId id="303" r:id="rId11"/>
    <p:sldId id="304" r:id="rId12"/>
    <p:sldId id="262" r:id="rId13"/>
    <p:sldId id="263" r:id="rId14"/>
    <p:sldId id="264" r:id="rId15"/>
    <p:sldId id="271" r:id="rId16"/>
  </p:sldIdLst>
  <p:sldSz cx="9144000" cy="5143500" type="screen16x9"/>
  <p:notesSz cx="6858000" cy="9144000"/>
  <p:embeddedFontLst>
    <p:embeddedFont>
      <p:font typeface="Abel" panose="020B0604020202020204" charset="0"/>
      <p:regular r:id="rId18"/>
    </p:embeddedFont>
    <p:embeddedFont>
      <p:font typeface="Viga" panose="020B060402020202020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0">
          <p15:clr>
            <a:srgbClr val="9AA0A6"/>
          </p15:clr>
        </p15:guide>
        <p15:guide id="4" pos="5310">
          <p15:clr>
            <a:srgbClr val="9AA0A6"/>
          </p15:clr>
        </p15:guide>
        <p15:guide id="5" orient="horz" pos="341">
          <p15:clr>
            <a:srgbClr val="9AA0A6"/>
          </p15:clr>
        </p15:guide>
        <p15:guide id="6" orient="horz" pos="29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34C942-EDE7-492F-A5E2-69EE7B0F3D90}">
  <a:tblStyle styleId="{E034C942-EDE7-492F-A5E2-69EE7B0F3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58"/>
      </p:cViewPr>
      <p:guideLst>
        <p:guide orient="horz" pos="1620"/>
        <p:guide pos="2880"/>
        <p:guide pos="450"/>
        <p:guide pos="5310"/>
        <p:guide orient="horz" pos="341"/>
        <p:guide orient="horz" pos="29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8bac950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8bac950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18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8bac950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8bac950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7202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2a1b1cc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2a1b1ccb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a1b1ccb9_0_24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2a1b1ccb9_0_24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2a1b1ccb9_0_24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2a1b1ccb9_0_24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7f8bac9508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7f8bac9508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8bac9508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8bac9508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74c6c7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74c6c7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274c6c70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274c6c70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2a1b1cc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2a1b1cc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2a1b1cc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2a1b1cc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645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2a1b1cc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2a1b1cc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442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8bac950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8bac950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8bac950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8bac950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585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700" y="1608075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Viga"/>
              <a:buNone/>
              <a:defRPr sz="40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007425"/>
            <a:ext cx="85206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113175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113175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/>
          </p:nvPr>
        </p:nvSpPr>
        <p:spPr>
          <a:xfrm>
            <a:off x="367860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3"/>
          </p:nvPr>
        </p:nvSpPr>
        <p:spPr>
          <a:xfrm>
            <a:off x="367860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title" idx="4"/>
          </p:nvPr>
        </p:nvSpPr>
        <p:spPr>
          <a:xfrm>
            <a:off x="6225450" y="288127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5"/>
          </p:nvPr>
        </p:nvSpPr>
        <p:spPr>
          <a:xfrm>
            <a:off x="6225450" y="34107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title" idx="6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757725" y="1644325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1757725" y="1945175"/>
            <a:ext cx="2397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2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 idx="3"/>
          </p:nvPr>
        </p:nvSpPr>
        <p:spPr>
          <a:xfrm>
            <a:off x="1757725" y="3102900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4"/>
          </p:nvPr>
        </p:nvSpPr>
        <p:spPr>
          <a:xfrm>
            <a:off x="1757725" y="3403750"/>
            <a:ext cx="2397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5"/>
          </p:nvPr>
        </p:nvSpPr>
        <p:spPr>
          <a:xfrm>
            <a:off x="5765475" y="1644325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ubTitle" idx="6"/>
          </p:nvPr>
        </p:nvSpPr>
        <p:spPr>
          <a:xfrm>
            <a:off x="5765475" y="1945175"/>
            <a:ext cx="2397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7"/>
          </p:nvPr>
        </p:nvSpPr>
        <p:spPr>
          <a:xfrm>
            <a:off x="5765475" y="3102900"/>
            <a:ext cx="23202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8"/>
          </p:nvPr>
        </p:nvSpPr>
        <p:spPr>
          <a:xfrm>
            <a:off x="5765475" y="3403750"/>
            <a:ext cx="23970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IG_NUMB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204300" y="2992650"/>
            <a:ext cx="27354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536250" y="1250550"/>
            <a:ext cx="2071500" cy="9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9200" y="1247025"/>
            <a:ext cx="72669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1479450" y="1171175"/>
            <a:ext cx="2808000" cy="5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1479450" y="1770925"/>
            <a:ext cx="2665200" cy="22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2785050" y="1758088"/>
            <a:ext cx="3573900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2785050" y="2693013"/>
            <a:ext cx="35739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7727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7727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27099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9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46472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46472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65844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5844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7727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27099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46472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65844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470542" y="3544550"/>
            <a:ext cx="3175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bel"/>
              <a:buNone/>
              <a:defRPr sz="1800"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1470542" y="1152538"/>
            <a:ext cx="3546000" cy="18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ga"/>
              <a:buNone/>
              <a:defRPr sz="2400"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Viga"/>
              <a:buNone/>
              <a:defRPr sz="2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iga"/>
              <a:buNone/>
              <a:defRPr sz="28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ctrTitle"/>
          </p:nvPr>
        </p:nvSpPr>
        <p:spPr>
          <a:xfrm>
            <a:off x="1730700" y="1689191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latin typeface="+mj-lt"/>
              </a:rPr>
              <a:t>Thuyết Trình </a:t>
            </a:r>
            <a:br>
              <a:rPr lang="en" smtClean="0">
                <a:latin typeface="+mj-lt"/>
              </a:rPr>
            </a:br>
            <a:r>
              <a:rPr lang="en" smtClean="0">
                <a:latin typeface="+mj-lt"/>
              </a:rPr>
              <a:t>Thực tập tại GameLoft</a:t>
            </a:r>
            <a:endParaRPr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077" y="246184"/>
            <a:ext cx="2962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Màn chơi thứ 3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976125"/>
            <a:ext cx="7022123" cy="3956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979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077" y="246184"/>
            <a:ext cx="2962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Màn chơi thứ 4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754" y="894551"/>
            <a:ext cx="7241766" cy="4069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2818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title" idx="6"/>
          </p:nvPr>
        </p:nvSpPr>
        <p:spPr>
          <a:xfrm>
            <a:off x="211015" y="163671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</a:rPr>
              <a:t>Giao diện Game Over</a:t>
            </a:r>
            <a:endParaRPr sz="3000" b="1">
              <a:solidFill>
                <a:schemeClr val="tx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4061" y="844062"/>
            <a:ext cx="41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rgbClr val="FFFF00"/>
                </a:solidFill>
              </a:rPr>
              <a:t>Ví dụ Sate Game over ở màn chơi t2</a:t>
            </a:r>
            <a:endParaRPr lang="en-US" sz="1800" b="1">
              <a:solidFill>
                <a:srgbClr val="FFFF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829" y="1213394"/>
            <a:ext cx="6671145" cy="3756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2400" y="269631"/>
            <a:ext cx="67714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Những khó khăn và cách khắc phục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9459" y="901190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</a:rPr>
              <a:t>1 . Việc thiết kế Animation</a:t>
            </a:r>
            <a:endParaRPr lang="en-US" sz="1800" b="1">
              <a:solidFill>
                <a:srgbClr val="FFFF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115" y="1055078"/>
            <a:ext cx="3133482" cy="38298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1094" y="1348083"/>
            <a:ext cx="508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- Các hình ảnh không đều dẫn tới animation bị lệch không ăn khớp với mong muốn.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94565" y="2025191"/>
            <a:ext cx="496529" cy="2433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91094" y="2009185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Cách Khắc phục 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9609" y="2029853"/>
            <a:ext cx="3558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+ Xin ý kiến anh Hoàng : Chia grid và khoảng cách chuẩn hơn.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96895" y="2573741"/>
            <a:ext cx="3735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+ Thực hiện nghiên cứu để tìm ra khoảng cách tối ưu với kích thước mỗi ảnh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9459" y="3120881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</a:rPr>
              <a:t>2</a:t>
            </a:r>
            <a:r>
              <a:rPr lang="en-US" sz="1800" b="1" smtClean="0">
                <a:solidFill>
                  <a:srgbClr val="FFFF00"/>
                </a:solidFill>
              </a:rPr>
              <a:t>. Xử lí va chạm</a:t>
            </a:r>
            <a:endParaRPr lang="en-US" sz="1800" b="1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1094" y="3514133"/>
            <a:ext cx="4996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- Do việc chia animation ban đầu qua lớn nên khung collider </a:t>
            </a:r>
          </a:p>
          <a:p>
            <a:r>
              <a:rPr lang="en-US" smtClean="0">
                <a:solidFill>
                  <a:schemeClr val="bg1"/>
                </a:solidFill>
              </a:rPr>
              <a:t>bị lệch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ight Arrow 57"/>
          <p:cNvSpPr/>
          <p:nvPr/>
        </p:nvSpPr>
        <p:spPr>
          <a:xfrm>
            <a:off x="194565" y="4104428"/>
            <a:ext cx="496529" cy="2433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17234" y="4103666"/>
            <a:ext cx="1598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Cách Khắc phục :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89609" y="4092532"/>
            <a:ext cx="3196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+ Thực hiện xử lí lại khoảng cách ảnh </a:t>
            </a:r>
          </a:p>
          <a:p>
            <a:r>
              <a:rPr lang="en-US" smtClean="0">
                <a:solidFill>
                  <a:schemeClr val="bg1"/>
                </a:solidFill>
              </a:rPr>
              <a:t>Animation kết hợp chỉnh thủ công trên code xử lí va chạm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477" y="228600"/>
            <a:ext cx="7116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Mong muốn phát triển trong tương lai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426" y="1269475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rgbClr val="FFFF00"/>
                </a:solidFill>
              </a:rPr>
              <a:t>- Phát triển thêm màn chơi :</a:t>
            </a:r>
            <a:endParaRPr lang="en-US" sz="1800" b="1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7127" y="1238866"/>
            <a:ext cx="4907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+ Trò chơi tách </a:t>
            </a:r>
            <a:r>
              <a:rPr lang="en-US" sz="1800">
                <a:solidFill>
                  <a:schemeClr val="bg1"/>
                </a:solidFill>
              </a:rPr>
              <a:t>kẹo bằng việc di chuyển chuột</a:t>
            </a: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3867127" y="1741300"/>
            <a:ext cx="447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+ Trò chơi bắn bi bằng việc xử lí va chạm và áp dụng lực cho mỗi viên bi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67127" y="2520733"/>
            <a:ext cx="427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solidFill>
                  <a:schemeClr val="bg1"/>
                </a:solidFill>
              </a:rPr>
              <a:t>+ Màn cuối trong phim trò chơi con mực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426" y="3084891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</a:rPr>
              <a:t>-</a:t>
            </a:r>
            <a:r>
              <a:rPr lang="en-US" sz="1800" b="1" smtClean="0">
                <a:solidFill>
                  <a:srgbClr val="FFFF00"/>
                </a:solidFill>
              </a:rPr>
              <a:t> Thêm tính năng trang phục cho nhân vật</a:t>
            </a:r>
            <a:endParaRPr lang="en-US" sz="1800" b="1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426" y="3782151"/>
            <a:ext cx="835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smtClean="0">
                <a:solidFill>
                  <a:srgbClr val="FFFF00"/>
                </a:solidFill>
              </a:rPr>
              <a:t>- Thêm tính năng quay trúng thưởng trang phục sau khi kết thúc màn chơi</a:t>
            </a:r>
            <a:endParaRPr lang="en-US" sz="1800" b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 txBox="1">
            <a:spLocks noGrp="1"/>
          </p:cNvSpPr>
          <p:nvPr>
            <p:ph type="title"/>
          </p:nvPr>
        </p:nvSpPr>
        <p:spPr>
          <a:xfrm>
            <a:off x="1318783" y="2055261"/>
            <a:ext cx="6506434" cy="8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smtClean="0">
                <a:latin typeface="+mj-lt"/>
              </a:rPr>
              <a:t>CẢM ƠN MỌI NGƯỜI ĐÃ LẮNG NGHE BÀI THUYẾT TRÌNH </a:t>
            </a:r>
            <a:endParaRPr sz="3200" b="1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3852" y="280219"/>
            <a:ext cx="37128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Giới thiệu bản thân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1161" y="1356852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>
                <a:solidFill>
                  <a:srgbClr val="FFFF00"/>
                </a:solidFill>
              </a:rPr>
              <a:t>Họ và tên </a:t>
            </a:r>
            <a:r>
              <a:rPr lang="en-US" sz="1800" smtClean="0">
                <a:solidFill>
                  <a:schemeClr val="bg1"/>
                </a:solidFill>
              </a:rPr>
              <a:t>: Nguyễn Đình Anh Tuấn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1161" y="2336746"/>
            <a:ext cx="5747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FF00"/>
                </a:solidFill>
              </a:rPr>
              <a:t>Trường </a:t>
            </a:r>
            <a:r>
              <a:rPr lang="en-US" sz="1800">
                <a:solidFill>
                  <a:schemeClr val="bg1"/>
                </a:solidFill>
              </a:rPr>
              <a:t>: Học Viện Công Nghệ Bưu Chính Viễn Thông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1161" y="3196091"/>
            <a:ext cx="7391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smtClean="0">
                <a:solidFill>
                  <a:srgbClr val="FFFF00"/>
                </a:solidFill>
              </a:rPr>
              <a:t>Khóa D18 </a:t>
            </a:r>
            <a:r>
              <a:rPr lang="en-US" sz="1800" smtClean="0">
                <a:solidFill>
                  <a:schemeClr val="bg1"/>
                </a:solidFill>
              </a:rPr>
              <a:t>– Công nghệ thông tin – Chuyên ngành : Hệ thống thông tin </a:t>
            </a:r>
            <a:endParaRPr 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46597" y="279345"/>
            <a:ext cx="55723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>
                <a:solidFill>
                  <a:schemeClr val="tx1">
                    <a:lumMod val="20000"/>
                    <a:lumOff val="80000"/>
                  </a:schemeClr>
                </a:solidFill>
              </a:rPr>
              <a:t>Giới </a:t>
            </a:r>
            <a:r>
              <a:rPr lang="en-US" sz="3000" b="1">
                <a:solidFill>
                  <a:schemeClr val="tx1">
                    <a:lumMod val="20000"/>
                    <a:lumOff val="80000"/>
                  </a:schemeClr>
                </a:solidFill>
              </a:rPr>
              <a:t>thiệu </a:t>
            </a:r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tổng quát về Game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6" y="1862383"/>
            <a:ext cx="3695419" cy="2355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/>
          <p:cNvSpPr txBox="1"/>
          <p:nvPr/>
        </p:nvSpPr>
        <p:spPr>
          <a:xfrm>
            <a:off x="1509063" y="1400718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Squid Game</a:t>
            </a:r>
            <a:endParaRPr lang="en-US" sz="2400" b="1">
              <a:solidFill>
                <a:srgbClr val="FFFF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9" y="1862383"/>
            <a:ext cx="3681047" cy="23556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6224954" y="1400717"/>
            <a:ext cx="1688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Among us</a:t>
            </a:r>
            <a:endParaRPr lang="en-US" sz="2400" b="1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94314" y="2440046"/>
            <a:ext cx="723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smtClean="0">
                <a:solidFill>
                  <a:schemeClr val="bg1"/>
                </a:solidFill>
              </a:rPr>
              <a:t>+</a:t>
            </a:r>
            <a:endParaRPr lang="en-US" sz="7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1354" y="257908"/>
            <a:ext cx="52357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Công cụ sử dụng phát triển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060" y="1805353"/>
            <a:ext cx="771989" cy="7662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0715" y="1957641"/>
            <a:ext cx="2702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Visual </a:t>
            </a:r>
            <a:r>
              <a:rPr lang="en-US" sz="2400">
                <a:solidFill>
                  <a:schemeClr val="bg1"/>
                </a:solidFill>
              </a:rPr>
              <a:t>studio 2019</a:t>
            </a:r>
          </a:p>
        </p:txBody>
      </p:sp>
      <p:grpSp>
        <p:nvGrpSpPr>
          <p:cNvPr id="84" name="Google Shape;2810;p57"/>
          <p:cNvGrpSpPr/>
          <p:nvPr/>
        </p:nvGrpSpPr>
        <p:grpSpPr>
          <a:xfrm>
            <a:off x="2048579" y="2929350"/>
            <a:ext cx="534950" cy="534600"/>
            <a:chOff x="6124625" y="3606800"/>
            <a:chExt cx="534950" cy="534600"/>
          </a:xfrm>
        </p:grpSpPr>
        <p:sp>
          <p:nvSpPr>
            <p:cNvPr id="85" name="Google Shape;2811;p57"/>
            <p:cNvSpPr/>
            <p:nvPr/>
          </p:nvSpPr>
          <p:spPr>
            <a:xfrm>
              <a:off x="6291100" y="4035550"/>
              <a:ext cx="74825" cy="20975"/>
            </a:xfrm>
            <a:custGeom>
              <a:avLst/>
              <a:gdLst/>
              <a:ahLst/>
              <a:cxnLst/>
              <a:rect l="l" t="t" r="r" b="b"/>
              <a:pathLst>
                <a:path w="2993" h="839" extrusionOk="0">
                  <a:moveTo>
                    <a:pt x="411" y="1"/>
                  </a:moveTo>
                  <a:cubicBezTo>
                    <a:pt x="183" y="5"/>
                    <a:pt x="1" y="192"/>
                    <a:pt x="1" y="419"/>
                  </a:cubicBezTo>
                  <a:cubicBezTo>
                    <a:pt x="1" y="647"/>
                    <a:pt x="183" y="834"/>
                    <a:pt x="411" y="838"/>
                  </a:cubicBezTo>
                  <a:lnTo>
                    <a:pt x="2583" y="838"/>
                  </a:lnTo>
                  <a:cubicBezTo>
                    <a:pt x="2810" y="834"/>
                    <a:pt x="2993" y="647"/>
                    <a:pt x="2993" y="419"/>
                  </a:cubicBezTo>
                  <a:cubicBezTo>
                    <a:pt x="2993" y="192"/>
                    <a:pt x="2810" y="5"/>
                    <a:pt x="2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812;p57"/>
            <p:cNvSpPr/>
            <p:nvPr/>
          </p:nvSpPr>
          <p:spPr>
            <a:xfrm>
              <a:off x="6200700" y="4035550"/>
              <a:ext cx="24500" cy="21000"/>
            </a:xfrm>
            <a:custGeom>
              <a:avLst/>
              <a:gdLst/>
              <a:ahLst/>
              <a:cxnLst/>
              <a:rect l="l" t="t" r="r" b="b"/>
              <a:pathLst>
                <a:path w="980" h="840" extrusionOk="0">
                  <a:moveTo>
                    <a:pt x="560" y="1"/>
                  </a:moveTo>
                  <a:cubicBezTo>
                    <a:pt x="188" y="1"/>
                    <a:pt x="1" y="452"/>
                    <a:pt x="265" y="716"/>
                  </a:cubicBezTo>
                  <a:cubicBezTo>
                    <a:pt x="350" y="801"/>
                    <a:pt x="455" y="839"/>
                    <a:pt x="558" y="839"/>
                  </a:cubicBezTo>
                  <a:cubicBezTo>
                    <a:pt x="773" y="839"/>
                    <a:pt x="980" y="672"/>
                    <a:pt x="980" y="419"/>
                  </a:cubicBezTo>
                  <a:cubicBezTo>
                    <a:pt x="980" y="187"/>
                    <a:pt x="792" y="1"/>
                    <a:pt x="562" y="1"/>
                  </a:cubicBezTo>
                  <a:cubicBezTo>
                    <a:pt x="561" y="1"/>
                    <a:pt x="561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813;p57"/>
            <p:cNvSpPr/>
            <p:nvPr/>
          </p:nvSpPr>
          <p:spPr>
            <a:xfrm>
              <a:off x="6243525" y="4035550"/>
              <a:ext cx="24500" cy="21000"/>
            </a:xfrm>
            <a:custGeom>
              <a:avLst/>
              <a:gdLst/>
              <a:ahLst/>
              <a:cxnLst/>
              <a:rect l="l" t="t" r="r" b="b"/>
              <a:pathLst>
                <a:path w="980" h="840" extrusionOk="0">
                  <a:moveTo>
                    <a:pt x="559" y="1"/>
                  </a:moveTo>
                  <a:cubicBezTo>
                    <a:pt x="186" y="1"/>
                    <a:pt x="0" y="452"/>
                    <a:pt x="263" y="716"/>
                  </a:cubicBezTo>
                  <a:cubicBezTo>
                    <a:pt x="348" y="801"/>
                    <a:pt x="453" y="839"/>
                    <a:pt x="557" y="839"/>
                  </a:cubicBezTo>
                  <a:cubicBezTo>
                    <a:pt x="772" y="839"/>
                    <a:pt x="979" y="672"/>
                    <a:pt x="979" y="419"/>
                  </a:cubicBezTo>
                  <a:cubicBezTo>
                    <a:pt x="979" y="187"/>
                    <a:pt x="791" y="1"/>
                    <a:pt x="560" y="1"/>
                  </a:cubicBezTo>
                  <a:lnTo>
                    <a:pt x="561" y="1"/>
                  </a:lnTo>
                  <a:cubicBezTo>
                    <a:pt x="561" y="1"/>
                    <a:pt x="560" y="1"/>
                    <a:pt x="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814;p57"/>
            <p:cNvSpPr/>
            <p:nvPr/>
          </p:nvSpPr>
          <p:spPr>
            <a:xfrm>
              <a:off x="6555675" y="4035550"/>
              <a:ext cx="24500" cy="21000"/>
            </a:xfrm>
            <a:custGeom>
              <a:avLst/>
              <a:gdLst/>
              <a:ahLst/>
              <a:cxnLst/>
              <a:rect l="l" t="t" r="r" b="b"/>
              <a:pathLst>
                <a:path w="980" h="840" extrusionOk="0">
                  <a:moveTo>
                    <a:pt x="560" y="1"/>
                  </a:moveTo>
                  <a:cubicBezTo>
                    <a:pt x="186" y="1"/>
                    <a:pt x="0" y="452"/>
                    <a:pt x="263" y="716"/>
                  </a:cubicBezTo>
                  <a:cubicBezTo>
                    <a:pt x="348" y="801"/>
                    <a:pt x="454" y="839"/>
                    <a:pt x="557" y="839"/>
                  </a:cubicBezTo>
                  <a:cubicBezTo>
                    <a:pt x="772" y="839"/>
                    <a:pt x="979" y="672"/>
                    <a:pt x="979" y="419"/>
                  </a:cubicBezTo>
                  <a:cubicBezTo>
                    <a:pt x="979" y="187"/>
                    <a:pt x="791" y="1"/>
                    <a:pt x="560" y="1"/>
                  </a:cubicBezTo>
                  <a:lnTo>
                    <a:pt x="561" y="1"/>
                  </a:lnTo>
                  <a:cubicBezTo>
                    <a:pt x="561" y="1"/>
                    <a:pt x="560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815;p57"/>
            <p:cNvSpPr/>
            <p:nvPr/>
          </p:nvSpPr>
          <p:spPr>
            <a:xfrm>
              <a:off x="6512850" y="4035550"/>
              <a:ext cx="24500" cy="21000"/>
            </a:xfrm>
            <a:custGeom>
              <a:avLst/>
              <a:gdLst/>
              <a:ahLst/>
              <a:cxnLst/>
              <a:rect l="l" t="t" r="r" b="b"/>
              <a:pathLst>
                <a:path w="980" h="840" extrusionOk="0">
                  <a:moveTo>
                    <a:pt x="560" y="1"/>
                  </a:moveTo>
                  <a:cubicBezTo>
                    <a:pt x="188" y="1"/>
                    <a:pt x="1" y="452"/>
                    <a:pt x="263" y="716"/>
                  </a:cubicBezTo>
                  <a:cubicBezTo>
                    <a:pt x="349" y="801"/>
                    <a:pt x="454" y="839"/>
                    <a:pt x="557" y="839"/>
                  </a:cubicBezTo>
                  <a:cubicBezTo>
                    <a:pt x="773" y="839"/>
                    <a:pt x="980" y="672"/>
                    <a:pt x="980" y="419"/>
                  </a:cubicBezTo>
                  <a:cubicBezTo>
                    <a:pt x="980" y="187"/>
                    <a:pt x="793" y="1"/>
                    <a:pt x="562" y="1"/>
                  </a:cubicBezTo>
                  <a:cubicBezTo>
                    <a:pt x="561" y="1"/>
                    <a:pt x="561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816;p57"/>
            <p:cNvSpPr/>
            <p:nvPr/>
          </p:nvSpPr>
          <p:spPr>
            <a:xfrm>
              <a:off x="6470050" y="4035550"/>
              <a:ext cx="24500" cy="21000"/>
            </a:xfrm>
            <a:custGeom>
              <a:avLst/>
              <a:gdLst/>
              <a:ahLst/>
              <a:cxnLst/>
              <a:rect l="l" t="t" r="r" b="b"/>
              <a:pathLst>
                <a:path w="980" h="840" extrusionOk="0">
                  <a:moveTo>
                    <a:pt x="560" y="1"/>
                  </a:moveTo>
                  <a:cubicBezTo>
                    <a:pt x="188" y="1"/>
                    <a:pt x="0" y="452"/>
                    <a:pt x="264" y="716"/>
                  </a:cubicBezTo>
                  <a:cubicBezTo>
                    <a:pt x="350" y="801"/>
                    <a:pt x="455" y="839"/>
                    <a:pt x="558" y="839"/>
                  </a:cubicBezTo>
                  <a:cubicBezTo>
                    <a:pt x="773" y="839"/>
                    <a:pt x="979" y="672"/>
                    <a:pt x="979" y="419"/>
                  </a:cubicBezTo>
                  <a:cubicBezTo>
                    <a:pt x="979" y="187"/>
                    <a:pt x="793" y="1"/>
                    <a:pt x="561" y="1"/>
                  </a:cubicBezTo>
                  <a:cubicBezTo>
                    <a:pt x="561" y="1"/>
                    <a:pt x="560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817;p57"/>
            <p:cNvSpPr/>
            <p:nvPr/>
          </p:nvSpPr>
          <p:spPr>
            <a:xfrm>
              <a:off x="6427225" y="4035550"/>
              <a:ext cx="24550" cy="21000"/>
            </a:xfrm>
            <a:custGeom>
              <a:avLst/>
              <a:gdLst/>
              <a:ahLst/>
              <a:cxnLst/>
              <a:rect l="l" t="t" r="r" b="b"/>
              <a:pathLst>
                <a:path w="982" h="840" extrusionOk="0">
                  <a:moveTo>
                    <a:pt x="560" y="1"/>
                  </a:moveTo>
                  <a:cubicBezTo>
                    <a:pt x="188" y="1"/>
                    <a:pt x="1" y="452"/>
                    <a:pt x="265" y="716"/>
                  </a:cubicBezTo>
                  <a:cubicBezTo>
                    <a:pt x="350" y="801"/>
                    <a:pt x="455" y="839"/>
                    <a:pt x="558" y="839"/>
                  </a:cubicBezTo>
                  <a:cubicBezTo>
                    <a:pt x="774" y="839"/>
                    <a:pt x="980" y="672"/>
                    <a:pt x="980" y="419"/>
                  </a:cubicBezTo>
                  <a:cubicBezTo>
                    <a:pt x="981" y="187"/>
                    <a:pt x="793" y="1"/>
                    <a:pt x="562" y="1"/>
                  </a:cubicBezTo>
                  <a:cubicBezTo>
                    <a:pt x="561" y="1"/>
                    <a:pt x="561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818;p57"/>
            <p:cNvSpPr/>
            <p:nvPr/>
          </p:nvSpPr>
          <p:spPr>
            <a:xfrm>
              <a:off x="6384450" y="4035550"/>
              <a:ext cx="24500" cy="21000"/>
            </a:xfrm>
            <a:custGeom>
              <a:avLst/>
              <a:gdLst/>
              <a:ahLst/>
              <a:cxnLst/>
              <a:rect l="l" t="t" r="r" b="b"/>
              <a:pathLst>
                <a:path w="980" h="840" extrusionOk="0">
                  <a:moveTo>
                    <a:pt x="560" y="1"/>
                  </a:moveTo>
                  <a:cubicBezTo>
                    <a:pt x="187" y="1"/>
                    <a:pt x="1" y="452"/>
                    <a:pt x="263" y="716"/>
                  </a:cubicBezTo>
                  <a:cubicBezTo>
                    <a:pt x="349" y="801"/>
                    <a:pt x="454" y="839"/>
                    <a:pt x="557" y="839"/>
                  </a:cubicBezTo>
                  <a:cubicBezTo>
                    <a:pt x="773" y="839"/>
                    <a:pt x="980" y="672"/>
                    <a:pt x="980" y="419"/>
                  </a:cubicBezTo>
                  <a:cubicBezTo>
                    <a:pt x="980" y="187"/>
                    <a:pt x="792" y="1"/>
                    <a:pt x="560" y="1"/>
                  </a:cubicBezTo>
                  <a:lnTo>
                    <a:pt x="562" y="1"/>
                  </a:lnTo>
                  <a:cubicBezTo>
                    <a:pt x="561" y="1"/>
                    <a:pt x="561" y="1"/>
                    <a:pt x="5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819;p57"/>
            <p:cNvSpPr/>
            <p:nvPr/>
          </p:nvSpPr>
          <p:spPr>
            <a:xfrm>
              <a:off x="6228175" y="3993675"/>
              <a:ext cx="24550" cy="20975"/>
            </a:xfrm>
            <a:custGeom>
              <a:avLst/>
              <a:gdLst/>
              <a:ahLst/>
              <a:cxnLst/>
              <a:rect l="l" t="t" r="r" b="b"/>
              <a:pathLst>
                <a:path w="982" h="839" extrusionOk="0">
                  <a:moveTo>
                    <a:pt x="564" y="0"/>
                  </a:moveTo>
                  <a:cubicBezTo>
                    <a:pt x="563" y="0"/>
                    <a:pt x="563" y="0"/>
                    <a:pt x="562" y="0"/>
                  </a:cubicBezTo>
                  <a:cubicBezTo>
                    <a:pt x="561" y="0"/>
                    <a:pt x="560" y="0"/>
                    <a:pt x="560" y="0"/>
                  </a:cubicBezTo>
                  <a:cubicBezTo>
                    <a:pt x="188" y="0"/>
                    <a:pt x="1" y="450"/>
                    <a:pt x="265" y="714"/>
                  </a:cubicBezTo>
                  <a:cubicBezTo>
                    <a:pt x="350" y="800"/>
                    <a:pt x="455" y="839"/>
                    <a:pt x="558" y="839"/>
                  </a:cubicBezTo>
                  <a:cubicBezTo>
                    <a:pt x="774" y="839"/>
                    <a:pt x="980" y="671"/>
                    <a:pt x="980" y="418"/>
                  </a:cubicBezTo>
                  <a:cubicBezTo>
                    <a:pt x="981" y="188"/>
                    <a:pt x="795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820;p57"/>
            <p:cNvSpPr/>
            <p:nvPr/>
          </p:nvSpPr>
          <p:spPr>
            <a:xfrm>
              <a:off x="6271000" y="3993675"/>
              <a:ext cx="24500" cy="20975"/>
            </a:xfrm>
            <a:custGeom>
              <a:avLst/>
              <a:gdLst/>
              <a:ahLst/>
              <a:cxnLst/>
              <a:rect l="l" t="t" r="r" b="b"/>
              <a:pathLst>
                <a:path w="980" h="839" extrusionOk="0">
                  <a:moveTo>
                    <a:pt x="559" y="0"/>
                  </a:moveTo>
                  <a:cubicBezTo>
                    <a:pt x="187" y="0"/>
                    <a:pt x="0" y="450"/>
                    <a:pt x="264" y="714"/>
                  </a:cubicBezTo>
                  <a:cubicBezTo>
                    <a:pt x="349" y="800"/>
                    <a:pt x="454" y="839"/>
                    <a:pt x="557" y="839"/>
                  </a:cubicBezTo>
                  <a:cubicBezTo>
                    <a:pt x="772" y="839"/>
                    <a:pt x="979" y="671"/>
                    <a:pt x="979" y="418"/>
                  </a:cubicBezTo>
                  <a:cubicBezTo>
                    <a:pt x="979" y="187"/>
                    <a:pt x="793" y="0"/>
                    <a:pt x="561" y="0"/>
                  </a:cubicBezTo>
                  <a:cubicBezTo>
                    <a:pt x="561" y="0"/>
                    <a:pt x="560" y="0"/>
                    <a:pt x="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821;p57"/>
            <p:cNvSpPr/>
            <p:nvPr/>
          </p:nvSpPr>
          <p:spPr>
            <a:xfrm>
              <a:off x="6313800" y="3993675"/>
              <a:ext cx="24550" cy="20950"/>
            </a:xfrm>
            <a:custGeom>
              <a:avLst/>
              <a:gdLst/>
              <a:ahLst/>
              <a:cxnLst/>
              <a:rect l="l" t="t" r="r" b="b"/>
              <a:pathLst>
                <a:path w="982" h="838" extrusionOk="0">
                  <a:moveTo>
                    <a:pt x="564" y="0"/>
                  </a:moveTo>
                  <a:cubicBezTo>
                    <a:pt x="564" y="0"/>
                    <a:pt x="563" y="0"/>
                    <a:pt x="562" y="0"/>
                  </a:cubicBezTo>
                  <a:lnTo>
                    <a:pt x="562" y="0"/>
                  </a:lnTo>
                  <a:cubicBezTo>
                    <a:pt x="562" y="0"/>
                    <a:pt x="562" y="0"/>
                    <a:pt x="561" y="0"/>
                  </a:cubicBezTo>
                  <a:cubicBezTo>
                    <a:pt x="188" y="0"/>
                    <a:pt x="1" y="450"/>
                    <a:pt x="265" y="714"/>
                  </a:cubicBezTo>
                  <a:cubicBezTo>
                    <a:pt x="350" y="800"/>
                    <a:pt x="455" y="838"/>
                    <a:pt x="558" y="838"/>
                  </a:cubicBezTo>
                  <a:cubicBezTo>
                    <a:pt x="773" y="838"/>
                    <a:pt x="980" y="671"/>
                    <a:pt x="980" y="418"/>
                  </a:cubicBezTo>
                  <a:cubicBezTo>
                    <a:pt x="981" y="188"/>
                    <a:pt x="795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822;p57"/>
            <p:cNvSpPr/>
            <p:nvPr/>
          </p:nvSpPr>
          <p:spPr>
            <a:xfrm>
              <a:off x="6356625" y="3993675"/>
              <a:ext cx="24500" cy="20950"/>
            </a:xfrm>
            <a:custGeom>
              <a:avLst/>
              <a:gdLst/>
              <a:ahLst/>
              <a:cxnLst/>
              <a:rect l="l" t="t" r="r" b="b"/>
              <a:pathLst>
                <a:path w="980" h="838" extrusionOk="0">
                  <a:moveTo>
                    <a:pt x="562" y="0"/>
                  </a:moveTo>
                  <a:cubicBezTo>
                    <a:pt x="562" y="0"/>
                    <a:pt x="561" y="0"/>
                    <a:pt x="560" y="0"/>
                  </a:cubicBezTo>
                  <a:lnTo>
                    <a:pt x="560" y="0"/>
                  </a:lnTo>
                  <a:cubicBezTo>
                    <a:pt x="560" y="0"/>
                    <a:pt x="560" y="0"/>
                    <a:pt x="559" y="0"/>
                  </a:cubicBezTo>
                  <a:cubicBezTo>
                    <a:pt x="186" y="0"/>
                    <a:pt x="0" y="450"/>
                    <a:pt x="263" y="714"/>
                  </a:cubicBezTo>
                  <a:cubicBezTo>
                    <a:pt x="348" y="800"/>
                    <a:pt x="453" y="838"/>
                    <a:pt x="557" y="838"/>
                  </a:cubicBezTo>
                  <a:cubicBezTo>
                    <a:pt x="772" y="838"/>
                    <a:pt x="979" y="671"/>
                    <a:pt x="979" y="418"/>
                  </a:cubicBezTo>
                  <a:cubicBezTo>
                    <a:pt x="979" y="188"/>
                    <a:pt x="793" y="0"/>
                    <a:pt x="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823;p57"/>
            <p:cNvSpPr/>
            <p:nvPr/>
          </p:nvSpPr>
          <p:spPr>
            <a:xfrm>
              <a:off x="6399400" y="3993675"/>
              <a:ext cx="24525" cy="20950"/>
            </a:xfrm>
            <a:custGeom>
              <a:avLst/>
              <a:gdLst/>
              <a:ahLst/>
              <a:cxnLst/>
              <a:rect l="l" t="t" r="r" b="b"/>
              <a:pathLst>
                <a:path w="981" h="838" extrusionOk="0">
                  <a:moveTo>
                    <a:pt x="564" y="0"/>
                  </a:moveTo>
                  <a:cubicBezTo>
                    <a:pt x="563" y="0"/>
                    <a:pt x="562" y="0"/>
                    <a:pt x="561" y="0"/>
                  </a:cubicBezTo>
                  <a:cubicBezTo>
                    <a:pt x="561" y="0"/>
                    <a:pt x="560" y="0"/>
                    <a:pt x="559" y="0"/>
                  </a:cubicBezTo>
                  <a:cubicBezTo>
                    <a:pt x="187" y="0"/>
                    <a:pt x="0" y="450"/>
                    <a:pt x="264" y="714"/>
                  </a:cubicBezTo>
                  <a:cubicBezTo>
                    <a:pt x="350" y="800"/>
                    <a:pt x="455" y="838"/>
                    <a:pt x="558" y="838"/>
                  </a:cubicBezTo>
                  <a:cubicBezTo>
                    <a:pt x="773" y="838"/>
                    <a:pt x="979" y="671"/>
                    <a:pt x="979" y="418"/>
                  </a:cubicBezTo>
                  <a:cubicBezTo>
                    <a:pt x="981" y="188"/>
                    <a:pt x="794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824;p57"/>
            <p:cNvSpPr/>
            <p:nvPr/>
          </p:nvSpPr>
          <p:spPr>
            <a:xfrm>
              <a:off x="6442200" y="3993675"/>
              <a:ext cx="24550" cy="20950"/>
            </a:xfrm>
            <a:custGeom>
              <a:avLst/>
              <a:gdLst/>
              <a:ahLst/>
              <a:cxnLst/>
              <a:rect l="l" t="t" r="r" b="b"/>
              <a:pathLst>
                <a:path w="982" h="838" extrusionOk="0">
                  <a:moveTo>
                    <a:pt x="564" y="0"/>
                  </a:moveTo>
                  <a:cubicBezTo>
                    <a:pt x="563" y="0"/>
                    <a:pt x="563" y="0"/>
                    <a:pt x="562" y="0"/>
                  </a:cubicBezTo>
                  <a:cubicBezTo>
                    <a:pt x="561" y="0"/>
                    <a:pt x="560" y="0"/>
                    <a:pt x="560" y="0"/>
                  </a:cubicBezTo>
                  <a:cubicBezTo>
                    <a:pt x="188" y="0"/>
                    <a:pt x="1" y="450"/>
                    <a:pt x="265" y="714"/>
                  </a:cubicBezTo>
                  <a:cubicBezTo>
                    <a:pt x="350" y="800"/>
                    <a:pt x="455" y="838"/>
                    <a:pt x="558" y="838"/>
                  </a:cubicBezTo>
                  <a:cubicBezTo>
                    <a:pt x="773" y="838"/>
                    <a:pt x="980" y="671"/>
                    <a:pt x="980" y="418"/>
                  </a:cubicBezTo>
                  <a:cubicBezTo>
                    <a:pt x="981" y="188"/>
                    <a:pt x="795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825;p57"/>
            <p:cNvSpPr/>
            <p:nvPr/>
          </p:nvSpPr>
          <p:spPr>
            <a:xfrm>
              <a:off x="6485025" y="3993675"/>
              <a:ext cx="24500" cy="20950"/>
            </a:xfrm>
            <a:custGeom>
              <a:avLst/>
              <a:gdLst/>
              <a:ahLst/>
              <a:cxnLst/>
              <a:rect l="l" t="t" r="r" b="b"/>
              <a:pathLst>
                <a:path w="980" h="838" extrusionOk="0">
                  <a:moveTo>
                    <a:pt x="564" y="0"/>
                  </a:moveTo>
                  <a:cubicBezTo>
                    <a:pt x="563" y="0"/>
                    <a:pt x="562" y="0"/>
                    <a:pt x="561" y="0"/>
                  </a:cubicBezTo>
                  <a:cubicBezTo>
                    <a:pt x="561" y="0"/>
                    <a:pt x="560" y="0"/>
                    <a:pt x="559" y="0"/>
                  </a:cubicBezTo>
                  <a:cubicBezTo>
                    <a:pt x="187" y="0"/>
                    <a:pt x="0" y="450"/>
                    <a:pt x="264" y="714"/>
                  </a:cubicBezTo>
                  <a:cubicBezTo>
                    <a:pt x="349" y="800"/>
                    <a:pt x="454" y="838"/>
                    <a:pt x="557" y="838"/>
                  </a:cubicBezTo>
                  <a:cubicBezTo>
                    <a:pt x="772" y="838"/>
                    <a:pt x="979" y="671"/>
                    <a:pt x="979" y="418"/>
                  </a:cubicBezTo>
                  <a:cubicBezTo>
                    <a:pt x="979" y="188"/>
                    <a:pt x="794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826;p57"/>
            <p:cNvSpPr/>
            <p:nvPr/>
          </p:nvSpPr>
          <p:spPr>
            <a:xfrm>
              <a:off x="6528875" y="3993675"/>
              <a:ext cx="24500" cy="20950"/>
            </a:xfrm>
            <a:custGeom>
              <a:avLst/>
              <a:gdLst/>
              <a:ahLst/>
              <a:cxnLst/>
              <a:rect l="l" t="t" r="r" b="b"/>
              <a:pathLst>
                <a:path w="980" h="838" extrusionOk="0">
                  <a:moveTo>
                    <a:pt x="564" y="0"/>
                  </a:moveTo>
                  <a:cubicBezTo>
                    <a:pt x="563" y="0"/>
                    <a:pt x="562" y="0"/>
                    <a:pt x="561" y="0"/>
                  </a:cubicBezTo>
                  <a:cubicBezTo>
                    <a:pt x="561" y="0"/>
                    <a:pt x="560" y="0"/>
                    <a:pt x="560" y="0"/>
                  </a:cubicBezTo>
                  <a:cubicBezTo>
                    <a:pt x="188" y="0"/>
                    <a:pt x="1" y="450"/>
                    <a:pt x="263" y="714"/>
                  </a:cubicBezTo>
                  <a:cubicBezTo>
                    <a:pt x="348" y="800"/>
                    <a:pt x="454" y="838"/>
                    <a:pt x="557" y="838"/>
                  </a:cubicBezTo>
                  <a:cubicBezTo>
                    <a:pt x="773" y="838"/>
                    <a:pt x="979" y="671"/>
                    <a:pt x="979" y="418"/>
                  </a:cubicBezTo>
                  <a:cubicBezTo>
                    <a:pt x="979" y="188"/>
                    <a:pt x="793" y="0"/>
                    <a:pt x="5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827;p57"/>
            <p:cNvSpPr/>
            <p:nvPr/>
          </p:nvSpPr>
          <p:spPr>
            <a:xfrm>
              <a:off x="6124625" y="3606800"/>
              <a:ext cx="534950" cy="534600"/>
            </a:xfrm>
            <a:custGeom>
              <a:avLst/>
              <a:gdLst/>
              <a:ahLst/>
              <a:cxnLst/>
              <a:rect l="l" t="t" r="r" b="b"/>
              <a:pathLst>
                <a:path w="21398" h="21384" extrusionOk="0">
                  <a:moveTo>
                    <a:pt x="6630" y="4145"/>
                  </a:moveTo>
                  <a:lnTo>
                    <a:pt x="7966" y="4859"/>
                  </a:lnTo>
                  <a:lnTo>
                    <a:pt x="7966" y="4860"/>
                  </a:lnTo>
                  <a:lnTo>
                    <a:pt x="6630" y="4860"/>
                  </a:lnTo>
                  <a:lnTo>
                    <a:pt x="6630" y="4145"/>
                  </a:lnTo>
                  <a:close/>
                  <a:moveTo>
                    <a:pt x="11585" y="901"/>
                  </a:moveTo>
                  <a:lnTo>
                    <a:pt x="16080" y="3442"/>
                  </a:lnTo>
                  <a:lnTo>
                    <a:pt x="15250" y="3885"/>
                  </a:lnTo>
                  <a:lnTo>
                    <a:pt x="11586" y="5844"/>
                  </a:lnTo>
                  <a:lnTo>
                    <a:pt x="8581" y="4239"/>
                  </a:lnTo>
                  <a:lnTo>
                    <a:pt x="7092" y="3443"/>
                  </a:lnTo>
                  <a:lnTo>
                    <a:pt x="11585" y="901"/>
                  </a:lnTo>
                  <a:close/>
                  <a:moveTo>
                    <a:pt x="6212" y="8061"/>
                  </a:moveTo>
                  <a:lnTo>
                    <a:pt x="6212" y="8061"/>
                  </a:lnTo>
                  <a:cubicBezTo>
                    <a:pt x="6212" y="8061"/>
                    <a:pt x="6212" y="8061"/>
                    <a:pt x="6212" y="8061"/>
                  </a:cubicBezTo>
                  <a:lnTo>
                    <a:pt x="6213" y="8061"/>
                  </a:lnTo>
                  <a:cubicBezTo>
                    <a:pt x="6213" y="8061"/>
                    <a:pt x="6213" y="8061"/>
                    <a:pt x="6212" y="8061"/>
                  </a:cubicBezTo>
                  <a:close/>
                  <a:moveTo>
                    <a:pt x="14368" y="5305"/>
                  </a:moveTo>
                  <a:lnTo>
                    <a:pt x="14368" y="8500"/>
                  </a:lnTo>
                  <a:lnTo>
                    <a:pt x="13115" y="8500"/>
                  </a:lnTo>
                  <a:cubicBezTo>
                    <a:pt x="12884" y="8500"/>
                    <a:pt x="12696" y="8688"/>
                    <a:pt x="12696" y="8920"/>
                  </a:cubicBezTo>
                  <a:cubicBezTo>
                    <a:pt x="12696" y="9151"/>
                    <a:pt x="12884" y="9338"/>
                    <a:pt x="13115" y="9338"/>
                  </a:cubicBezTo>
                  <a:lnTo>
                    <a:pt x="14368" y="9338"/>
                  </a:lnTo>
                  <a:lnTo>
                    <a:pt x="14368" y="10239"/>
                  </a:lnTo>
                  <a:lnTo>
                    <a:pt x="8802" y="10239"/>
                  </a:lnTo>
                  <a:lnTo>
                    <a:pt x="8802" y="9338"/>
                  </a:lnTo>
                  <a:lnTo>
                    <a:pt x="10055" y="9338"/>
                  </a:lnTo>
                  <a:cubicBezTo>
                    <a:pt x="10286" y="9338"/>
                    <a:pt x="10473" y="9151"/>
                    <a:pt x="10473" y="8920"/>
                  </a:cubicBezTo>
                  <a:cubicBezTo>
                    <a:pt x="10473" y="8688"/>
                    <a:pt x="10286" y="8500"/>
                    <a:pt x="10055" y="8500"/>
                  </a:cubicBezTo>
                  <a:lnTo>
                    <a:pt x="8802" y="8500"/>
                  </a:lnTo>
                  <a:lnTo>
                    <a:pt x="8802" y="5305"/>
                  </a:lnTo>
                  <a:lnTo>
                    <a:pt x="11388" y="6687"/>
                  </a:lnTo>
                  <a:cubicBezTo>
                    <a:pt x="11450" y="6719"/>
                    <a:pt x="11517" y="6735"/>
                    <a:pt x="11584" y="6735"/>
                  </a:cubicBezTo>
                  <a:cubicBezTo>
                    <a:pt x="11651" y="6735"/>
                    <a:pt x="11719" y="6719"/>
                    <a:pt x="11781" y="6687"/>
                  </a:cubicBezTo>
                  <a:lnTo>
                    <a:pt x="14368" y="5305"/>
                  </a:lnTo>
                  <a:close/>
                  <a:moveTo>
                    <a:pt x="16612" y="5698"/>
                  </a:moveTo>
                  <a:lnTo>
                    <a:pt x="16612" y="11995"/>
                  </a:lnTo>
                  <a:lnTo>
                    <a:pt x="4772" y="11995"/>
                  </a:lnTo>
                  <a:lnTo>
                    <a:pt x="4772" y="5698"/>
                  </a:lnTo>
                  <a:lnTo>
                    <a:pt x="5794" y="5698"/>
                  </a:lnTo>
                  <a:lnTo>
                    <a:pt x="5794" y="7642"/>
                  </a:lnTo>
                  <a:cubicBezTo>
                    <a:pt x="5794" y="7873"/>
                    <a:pt x="5981" y="8059"/>
                    <a:pt x="6212" y="8061"/>
                  </a:cubicBezTo>
                  <a:lnTo>
                    <a:pt x="6212" y="8061"/>
                  </a:lnTo>
                  <a:cubicBezTo>
                    <a:pt x="6443" y="8059"/>
                    <a:pt x="6630" y="7873"/>
                    <a:pt x="6630" y="7642"/>
                  </a:cubicBezTo>
                  <a:lnTo>
                    <a:pt x="6630" y="5698"/>
                  </a:lnTo>
                  <a:lnTo>
                    <a:pt x="7966" y="5698"/>
                  </a:lnTo>
                  <a:lnTo>
                    <a:pt x="7966" y="10657"/>
                  </a:lnTo>
                  <a:cubicBezTo>
                    <a:pt x="7966" y="10889"/>
                    <a:pt x="8153" y="11075"/>
                    <a:pt x="8384" y="11075"/>
                  </a:cubicBezTo>
                  <a:lnTo>
                    <a:pt x="14786" y="11075"/>
                  </a:lnTo>
                  <a:cubicBezTo>
                    <a:pt x="15017" y="11075"/>
                    <a:pt x="15204" y="10889"/>
                    <a:pt x="15204" y="10657"/>
                  </a:cubicBezTo>
                  <a:lnTo>
                    <a:pt x="15204" y="5698"/>
                  </a:lnTo>
                  <a:close/>
                  <a:moveTo>
                    <a:pt x="18345" y="3913"/>
                  </a:moveTo>
                  <a:lnTo>
                    <a:pt x="18345" y="13760"/>
                  </a:lnTo>
                  <a:lnTo>
                    <a:pt x="3061" y="13760"/>
                  </a:lnTo>
                  <a:lnTo>
                    <a:pt x="3061" y="3913"/>
                  </a:lnTo>
                  <a:lnTo>
                    <a:pt x="5795" y="3913"/>
                  </a:lnTo>
                  <a:lnTo>
                    <a:pt x="5795" y="4860"/>
                  </a:lnTo>
                  <a:lnTo>
                    <a:pt x="4356" y="4860"/>
                  </a:lnTo>
                  <a:cubicBezTo>
                    <a:pt x="4126" y="4863"/>
                    <a:pt x="3941" y="5050"/>
                    <a:pt x="3938" y="5280"/>
                  </a:cubicBezTo>
                  <a:lnTo>
                    <a:pt x="3938" y="12413"/>
                  </a:lnTo>
                  <a:cubicBezTo>
                    <a:pt x="3939" y="12643"/>
                    <a:pt x="4126" y="12830"/>
                    <a:pt x="4356" y="12833"/>
                  </a:cubicBezTo>
                  <a:lnTo>
                    <a:pt x="17030" y="12833"/>
                  </a:lnTo>
                  <a:cubicBezTo>
                    <a:pt x="17251" y="12833"/>
                    <a:pt x="17448" y="12636"/>
                    <a:pt x="17448" y="12413"/>
                  </a:cubicBezTo>
                  <a:lnTo>
                    <a:pt x="17448" y="5280"/>
                  </a:lnTo>
                  <a:cubicBezTo>
                    <a:pt x="17448" y="5057"/>
                    <a:pt x="17258" y="4860"/>
                    <a:pt x="17030" y="4860"/>
                  </a:cubicBezTo>
                  <a:lnTo>
                    <a:pt x="15204" y="4860"/>
                  </a:lnTo>
                  <a:lnTo>
                    <a:pt x="15204" y="4859"/>
                  </a:lnTo>
                  <a:lnTo>
                    <a:pt x="16973" y="3913"/>
                  </a:lnTo>
                  <a:close/>
                  <a:moveTo>
                    <a:pt x="18489" y="14596"/>
                  </a:moveTo>
                  <a:lnTo>
                    <a:pt x="20340" y="18869"/>
                  </a:lnTo>
                  <a:lnTo>
                    <a:pt x="1067" y="18869"/>
                  </a:lnTo>
                  <a:lnTo>
                    <a:pt x="2918" y="14596"/>
                  </a:lnTo>
                  <a:close/>
                  <a:moveTo>
                    <a:pt x="20560" y="19708"/>
                  </a:moveTo>
                  <a:lnTo>
                    <a:pt x="20560" y="20546"/>
                  </a:lnTo>
                  <a:lnTo>
                    <a:pt x="849" y="20546"/>
                  </a:lnTo>
                  <a:lnTo>
                    <a:pt x="849" y="19708"/>
                  </a:lnTo>
                  <a:close/>
                  <a:moveTo>
                    <a:pt x="11585" y="0"/>
                  </a:moveTo>
                  <a:cubicBezTo>
                    <a:pt x="11514" y="0"/>
                    <a:pt x="11444" y="18"/>
                    <a:pt x="11380" y="54"/>
                  </a:cubicBezTo>
                  <a:lnTo>
                    <a:pt x="6065" y="3061"/>
                  </a:lnTo>
                  <a:cubicBezTo>
                    <a:pt x="6053" y="3065"/>
                    <a:pt x="6043" y="3070"/>
                    <a:pt x="6031" y="3076"/>
                  </a:cubicBezTo>
                  <a:lnTo>
                    <a:pt x="2643" y="3076"/>
                  </a:lnTo>
                  <a:cubicBezTo>
                    <a:pt x="2412" y="3076"/>
                    <a:pt x="2225" y="3264"/>
                    <a:pt x="2225" y="3494"/>
                  </a:cubicBezTo>
                  <a:lnTo>
                    <a:pt x="2225" y="14091"/>
                  </a:lnTo>
                  <a:lnTo>
                    <a:pt x="47" y="19121"/>
                  </a:lnTo>
                  <a:cubicBezTo>
                    <a:pt x="1" y="19229"/>
                    <a:pt x="13" y="20964"/>
                    <a:pt x="13" y="20964"/>
                  </a:cubicBezTo>
                  <a:cubicBezTo>
                    <a:pt x="11" y="21195"/>
                    <a:pt x="199" y="21383"/>
                    <a:pt x="429" y="21383"/>
                  </a:cubicBezTo>
                  <a:lnTo>
                    <a:pt x="20976" y="21383"/>
                  </a:lnTo>
                  <a:cubicBezTo>
                    <a:pt x="21208" y="21382"/>
                    <a:pt x="21394" y="21195"/>
                    <a:pt x="21393" y="20964"/>
                  </a:cubicBezTo>
                  <a:cubicBezTo>
                    <a:pt x="21393" y="20964"/>
                    <a:pt x="21397" y="19209"/>
                    <a:pt x="21360" y="19121"/>
                  </a:cubicBezTo>
                  <a:lnTo>
                    <a:pt x="19180" y="14091"/>
                  </a:lnTo>
                  <a:lnTo>
                    <a:pt x="19180" y="3494"/>
                  </a:lnTo>
                  <a:cubicBezTo>
                    <a:pt x="19181" y="3264"/>
                    <a:pt x="18993" y="3076"/>
                    <a:pt x="18763" y="3076"/>
                  </a:cubicBezTo>
                  <a:lnTo>
                    <a:pt x="17132" y="3076"/>
                  </a:lnTo>
                  <a:lnTo>
                    <a:pt x="11791" y="54"/>
                  </a:lnTo>
                  <a:cubicBezTo>
                    <a:pt x="11727" y="18"/>
                    <a:pt x="11656" y="0"/>
                    <a:pt x="115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828;p57"/>
            <p:cNvSpPr/>
            <p:nvPr/>
          </p:nvSpPr>
          <p:spPr>
            <a:xfrm>
              <a:off x="6400225" y="3819300"/>
              <a:ext cx="24500" cy="20975"/>
            </a:xfrm>
            <a:custGeom>
              <a:avLst/>
              <a:gdLst/>
              <a:ahLst/>
              <a:cxnLst/>
              <a:rect l="l" t="t" r="r" b="b"/>
              <a:pathLst>
                <a:path w="980" h="839" extrusionOk="0">
                  <a:moveTo>
                    <a:pt x="561" y="0"/>
                  </a:moveTo>
                  <a:cubicBezTo>
                    <a:pt x="187" y="0"/>
                    <a:pt x="0" y="450"/>
                    <a:pt x="264" y="715"/>
                  </a:cubicBezTo>
                  <a:cubicBezTo>
                    <a:pt x="349" y="801"/>
                    <a:pt x="454" y="839"/>
                    <a:pt x="557" y="839"/>
                  </a:cubicBezTo>
                  <a:cubicBezTo>
                    <a:pt x="772" y="839"/>
                    <a:pt x="979" y="672"/>
                    <a:pt x="979" y="420"/>
                  </a:cubicBezTo>
                  <a:cubicBezTo>
                    <a:pt x="979" y="188"/>
                    <a:pt x="792" y="0"/>
                    <a:pt x="562" y="0"/>
                  </a:cubicBezTo>
                  <a:cubicBezTo>
                    <a:pt x="562" y="0"/>
                    <a:pt x="561" y="0"/>
                    <a:pt x="5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29;p57"/>
            <p:cNvSpPr/>
            <p:nvPr/>
          </p:nvSpPr>
          <p:spPr>
            <a:xfrm>
              <a:off x="6265875" y="3829250"/>
              <a:ext cx="24500" cy="20975"/>
            </a:xfrm>
            <a:custGeom>
              <a:avLst/>
              <a:gdLst/>
              <a:ahLst/>
              <a:cxnLst/>
              <a:rect l="l" t="t" r="r" b="b"/>
              <a:pathLst>
                <a:path w="980" h="839" extrusionOk="0">
                  <a:moveTo>
                    <a:pt x="561" y="1"/>
                  </a:moveTo>
                  <a:cubicBezTo>
                    <a:pt x="188" y="1"/>
                    <a:pt x="1" y="450"/>
                    <a:pt x="264" y="714"/>
                  </a:cubicBezTo>
                  <a:cubicBezTo>
                    <a:pt x="350" y="800"/>
                    <a:pt x="455" y="839"/>
                    <a:pt x="558" y="839"/>
                  </a:cubicBezTo>
                  <a:cubicBezTo>
                    <a:pt x="773" y="839"/>
                    <a:pt x="980" y="671"/>
                    <a:pt x="980" y="419"/>
                  </a:cubicBezTo>
                  <a:cubicBezTo>
                    <a:pt x="980" y="187"/>
                    <a:pt x="793" y="1"/>
                    <a:pt x="563" y="1"/>
                  </a:cubicBezTo>
                  <a:cubicBezTo>
                    <a:pt x="562" y="1"/>
                    <a:pt x="562" y="1"/>
                    <a:pt x="5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/>
          <p:cNvSpPr/>
          <p:nvPr/>
        </p:nvSpPr>
        <p:spPr>
          <a:xfrm>
            <a:off x="3040715" y="3085392"/>
            <a:ext cx="48574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solidFill>
                  <a:schemeClr val="bg1"/>
                </a:solidFill>
              </a:rPr>
              <a:t>TrainingFramework của GameLoft</a:t>
            </a: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269631"/>
            <a:ext cx="3156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Giao Diện Game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73942"/>
            <a:ext cx="3634154" cy="2110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1180067" y="1406769"/>
            <a:ext cx="2351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Giao diện intro</a:t>
            </a:r>
            <a:endParaRPr lang="en-US" sz="2400" b="1">
              <a:solidFill>
                <a:srgbClr val="FF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4221" y="1973942"/>
            <a:ext cx="3849133" cy="2110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/>
          <p:cNvSpPr txBox="1"/>
          <p:nvPr/>
        </p:nvSpPr>
        <p:spPr>
          <a:xfrm>
            <a:off x="5644577" y="1406768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Giao diện Menu</a:t>
            </a:r>
            <a:endParaRPr lang="en-US" sz="2400" b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269631"/>
            <a:ext cx="3156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Giao Diện Game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78277" y="988827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Giao diện Help</a:t>
            </a:r>
            <a:endParaRPr lang="en-US" sz="2400" b="1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26" y="1450492"/>
            <a:ext cx="5991165" cy="32718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720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269631"/>
            <a:ext cx="31566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Giao Diện Game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1942" y="1044119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Giao diện chọn màn chơi</a:t>
            </a:r>
            <a:endParaRPr lang="en-US" sz="2400" b="1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571" y="1505784"/>
            <a:ext cx="6147851" cy="3464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5646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077" y="246184"/>
            <a:ext cx="2962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Màn chơi thứ 1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965" y="1055077"/>
            <a:ext cx="6878262" cy="38541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3077" y="246184"/>
            <a:ext cx="29626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smtClean="0">
                <a:solidFill>
                  <a:schemeClr val="tx1">
                    <a:lumMod val="20000"/>
                    <a:lumOff val="80000"/>
                  </a:schemeClr>
                </a:solidFill>
              </a:rPr>
              <a:t>Màn chơi thứ 2</a:t>
            </a:r>
            <a:endParaRPr lang="en-US" sz="3000" b="1">
              <a:solidFill>
                <a:schemeClr val="tx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76" y="1020310"/>
            <a:ext cx="6752675" cy="3786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779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Engineering Center by Slidesgo">
  <a:themeElements>
    <a:clrScheme name="Simple Light">
      <a:dk1>
        <a:srgbClr val="F25ABC"/>
      </a:dk1>
      <a:lt1>
        <a:srgbClr val="FFFFFF"/>
      </a:lt1>
      <a:dk2>
        <a:srgbClr val="2C3F6F"/>
      </a:dk2>
      <a:lt2>
        <a:srgbClr val="92A3CE"/>
      </a:lt2>
      <a:accent1>
        <a:srgbClr val="0686BF"/>
      </a:accent1>
      <a:accent2>
        <a:srgbClr val="F25ABC"/>
      </a:accent2>
      <a:accent3>
        <a:srgbClr val="2C3F6F"/>
      </a:accent3>
      <a:accent4>
        <a:srgbClr val="F25ABC"/>
      </a:accent4>
      <a:accent5>
        <a:srgbClr val="92A3CE"/>
      </a:accent5>
      <a:accent6>
        <a:srgbClr val="2C3F6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317</Words>
  <Application>Microsoft Office PowerPoint</Application>
  <PresentationFormat>On-screen Show (16:9)</PresentationFormat>
  <Paragraphs>45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Abel</vt:lpstr>
      <vt:lpstr>Arial</vt:lpstr>
      <vt:lpstr>Viga</vt:lpstr>
      <vt:lpstr>Futuristic Engineering Center by Slidesgo</vt:lpstr>
      <vt:lpstr>Thuyết Trình  Thực tập tại GameLoft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Giao diện Game Over</vt:lpstr>
      <vt:lpstr>PowerPoint Presentation</vt:lpstr>
      <vt:lpstr>PowerPoint Presentation</vt:lpstr>
      <vt:lpstr>CẢM ƠN MỌI NGƯỜI ĐÃ LẮNG NGHE BÀI THUYẾT TRÌNH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Thuyết Trình  Thực tập tại GameLoft</dc:title>
  <dc:creator>MSI</dc:creator>
  <cp:lastModifiedBy>MSI</cp:lastModifiedBy>
  <cp:revision>11</cp:revision>
  <dcterms:modified xsi:type="dcterms:W3CDTF">2022-07-30T05:15:47Z</dcterms:modified>
</cp:coreProperties>
</file>